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56" r:id="rId3"/>
    <p:sldId id="262" r:id="rId4"/>
    <p:sldId id="333" r:id="rId5"/>
    <p:sldId id="334" r:id="rId6"/>
    <p:sldId id="268" r:id="rId7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F1"/>
    <a:srgbClr val="B40A26"/>
    <a:srgbClr val="DAE7F6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 autoAdjust="0"/>
    <p:restoredTop sz="96168" autoAdjust="0"/>
  </p:normalViewPr>
  <p:slideViewPr>
    <p:cSldViewPr>
      <p:cViewPr varScale="1">
        <p:scale>
          <a:sx n="66" d="100"/>
          <a:sy n="66" d="100"/>
        </p:scale>
        <p:origin x="127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0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2374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5" y="1"/>
            <a:ext cx="4033943" cy="352374"/>
          </a:xfrm>
          <a:prstGeom prst="rect">
            <a:avLst/>
          </a:prstGeom>
        </p:spPr>
        <p:txBody>
          <a:bodyPr vert="horz" lIns="93291" tIns="46647" rIns="93291" bIns="46647" rtlCol="0"/>
          <a:lstStyle>
            <a:lvl1pPr algn="r">
              <a:defRPr sz="1200"/>
            </a:lvl1pPr>
          </a:lstStyle>
          <a:p>
            <a:fld id="{90B2347B-F371-4B59-992D-BF136017EBD4}" type="datetimeFigureOut">
              <a:rPr lang="en-US" smtClean="0">
                <a:latin typeface="Arial"/>
              </a:rPr>
              <a:t>8/29/2017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9"/>
            <a:ext cx="4033943" cy="352373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5" y="6670729"/>
            <a:ext cx="4033943" cy="352373"/>
          </a:xfrm>
          <a:prstGeom prst="rect">
            <a:avLst/>
          </a:prstGeom>
        </p:spPr>
        <p:txBody>
          <a:bodyPr vert="horz" lIns="93291" tIns="46647" rIns="93291" bIns="46647" rtlCol="0" anchor="b"/>
          <a:lstStyle>
            <a:lvl1pPr algn="r">
              <a:defRPr sz="1200"/>
            </a:lvl1pPr>
          </a:lstStyle>
          <a:p>
            <a:fld id="{736FD648-97E3-4403-839A-90BFB34F69E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06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4786" cy="352594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208" y="2"/>
            <a:ext cx="4034786" cy="352594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>
                <a:latin typeface="Arial"/>
              </a:defRPr>
            </a:lvl1pPr>
          </a:lstStyle>
          <a:p>
            <a:fld id="{0C935E72-9B82-4D21-A286-6E78ED3278A3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755" y="3379630"/>
            <a:ext cx="7445594" cy="2765585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0508"/>
            <a:ext cx="4034786" cy="352594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208" y="6670508"/>
            <a:ext cx="4034786" cy="352594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>
                <a:latin typeface="Arial"/>
              </a:defRPr>
            </a:lvl1pPr>
          </a:lstStyle>
          <a:p>
            <a:fld id="{0D7FC295-7663-40B8-9235-1490CABB6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</a:t>
            </a:r>
            <a:r>
              <a:rPr lang="en-US" baseline="0" dirty="0" smtClean="0"/>
              <a:t>9-06-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82550"/>
            <a:ext cx="7927975" cy="59451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9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7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9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1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5385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711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943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926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752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4677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110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631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302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603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2278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080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265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832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777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66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15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42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275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584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89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4288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7480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_WhiteBase_S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6BB7-ECEE-D347-9903-ED8786F5B89E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_WhiteCover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76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9629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Presidents’ Council &amp; Budget Advisory Group Orientation</a:t>
            </a:r>
            <a:endParaRPr lang="en-US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Assessment, Planning, Budgeting Integration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4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915"/>
            <a:ext cx="8001000" cy="6159261"/>
          </a:xfrm>
          <a:ln w="28575" cmpd="thickThin"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4800600" cy="7159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Integrated Process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66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457200"/>
            <a:ext cx="84838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56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 smtClean="0"/>
              <a:t>Current Integrated Process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450295"/>
            <a:ext cx="7772400" cy="4525963"/>
          </a:xfrm>
        </p:spPr>
        <p:txBody>
          <a:bodyPr/>
          <a:lstStyle/>
          <a:p>
            <a:r>
              <a:rPr lang="en-US" sz="2800" dirty="0" smtClean="0"/>
              <a:t>August – Summer Summit to inform future actions</a:t>
            </a:r>
          </a:p>
          <a:p>
            <a:r>
              <a:rPr lang="en-US" sz="2800" dirty="0" smtClean="0"/>
              <a:t>August – Confirming Strategic Priorities and establishing action items</a:t>
            </a:r>
          </a:p>
          <a:p>
            <a:r>
              <a:rPr lang="en-US" sz="2800" dirty="0" smtClean="0"/>
              <a:t>August – Reviewing current Accreditation Report for action items</a:t>
            </a:r>
          </a:p>
          <a:p>
            <a:r>
              <a:rPr lang="en-US" sz="2800" dirty="0" smtClean="0"/>
              <a:t>August/September – Assessment needs incorporated into action items</a:t>
            </a:r>
          </a:p>
          <a:p>
            <a:r>
              <a:rPr lang="en-US" sz="2800" dirty="0" smtClean="0"/>
              <a:t>October/November – Budget requests developed based on action plans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98412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9050"/>
            <a:ext cx="826008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12758</TotalTime>
  <Words>70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Custom Design</vt:lpstr>
      <vt:lpstr>Presidents’ Council &amp; Budget Advisory Group Orientation</vt:lpstr>
      <vt:lpstr>Integrated Process</vt:lpstr>
      <vt:lpstr>PowerPoint Presentation</vt:lpstr>
      <vt:lpstr>Current Integrated Process Steps</vt:lpstr>
      <vt:lpstr>PowerPoint Presentation</vt:lpstr>
    </vt:vector>
  </TitlesOfParts>
  <Company>Clackamas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Joanne Truesdell</cp:lastModifiedBy>
  <cp:revision>277</cp:revision>
  <cp:lastPrinted>2017-08-29T18:24:08Z</cp:lastPrinted>
  <dcterms:created xsi:type="dcterms:W3CDTF">2015-07-20T21:46:48Z</dcterms:created>
  <dcterms:modified xsi:type="dcterms:W3CDTF">2017-08-29T18:26:54Z</dcterms:modified>
</cp:coreProperties>
</file>